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62" r:id="rId2"/>
    <p:sldId id="263" r:id="rId3"/>
    <p:sldId id="264" r:id="rId4"/>
    <p:sldId id="265" r:id="rId5"/>
    <p:sldId id="260" r:id="rId6"/>
    <p:sldId id="25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FCED470-31E3-4430-8E85-529C65EAAE3D}" type="datetimeFigureOut">
              <a:rPr lang="en-US" smtClean="0"/>
              <a:t>10/10/2013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0AC917B-44F8-495B-9F0D-C728FA474B57}" type="slidenum">
              <a:rPr lang="en-US" smtClean="0"/>
              <a:t>‹#›</a:t>
            </a:fld>
            <a:endParaRPr lang="en-US"/>
          </a:p>
        </p:txBody>
      </p:sp>
    </p:spTree>
    <p:extLst>
      <p:ext uri="{BB962C8B-B14F-4D97-AF65-F5344CB8AC3E}">
        <p14:creationId xmlns:p14="http://schemas.microsoft.com/office/powerpoint/2010/main" val="24501929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B45349-E7D5-45C3-9C16-9D3C307A4D78}"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102E5-D2A4-4932-904E-692FEDE2A988}" type="slidenum">
              <a:rPr lang="en-US" smtClean="0"/>
              <a:t>‹#›</a:t>
            </a:fld>
            <a:endParaRPr lang="en-US"/>
          </a:p>
        </p:txBody>
      </p:sp>
    </p:spTree>
    <p:extLst>
      <p:ext uri="{BB962C8B-B14F-4D97-AF65-F5344CB8AC3E}">
        <p14:creationId xmlns:p14="http://schemas.microsoft.com/office/powerpoint/2010/main" val="708603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B45349-E7D5-45C3-9C16-9D3C307A4D78}"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102E5-D2A4-4932-904E-692FEDE2A988}" type="slidenum">
              <a:rPr lang="en-US" smtClean="0"/>
              <a:t>‹#›</a:t>
            </a:fld>
            <a:endParaRPr lang="en-US"/>
          </a:p>
        </p:txBody>
      </p:sp>
    </p:spTree>
    <p:extLst>
      <p:ext uri="{BB962C8B-B14F-4D97-AF65-F5344CB8AC3E}">
        <p14:creationId xmlns:p14="http://schemas.microsoft.com/office/powerpoint/2010/main" val="1615012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B45349-E7D5-45C3-9C16-9D3C307A4D78}"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102E5-D2A4-4932-904E-692FEDE2A988}" type="slidenum">
              <a:rPr lang="en-US" smtClean="0"/>
              <a:t>‹#›</a:t>
            </a:fld>
            <a:endParaRPr lang="en-US"/>
          </a:p>
        </p:txBody>
      </p:sp>
    </p:spTree>
    <p:extLst>
      <p:ext uri="{BB962C8B-B14F-4D97-AF65-F5344CB8AC3E}">
        <p14:creationId xmlns:p14="http://schemas.microsoft.com/office/powerpoint/2010/main" val="292221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B45349-E7D5-45C3-9C16-9D3C307A4D78}"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102E5-D2A4-4932-904E-692FEDE2A988}" type="slidenum">
              <a:rPr lang="en-US" smtClean="0"/>
              <a:t>‹#›</a:t>
            </a:fld>
            <a:endParaRPr lang="en-US"/>
          </a:p>
        </p:txBody>
      </p:sp>
    </p:spTree>
    <p:extLst>
      <p:ext uri="{BB962C8B-B14F-4D97-AF65-F5344CB8AC3E}">
        <p14:creationId xmlns:p14="http://schemas.microsoft.com/office/powerpoint/2010/main" val="3378614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B45349-E7D5-45C3-9C16-9D3C307A4D78}"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102E5-D2A4-4932-904E-692FEDE2A988}" type="slidenum">
              <a:rPr lang="en-US" smtClean="0"/>
              <a:t>‹#›</a:t>
            </a:fld>
            <a:endParaRPr lang="en-US"/>
          </a:p>
        </p:txBody>
      </p:sp>
    </p:spTree>
    <p:extLst>
      <p:ext uri="{BB962C8B-B14F-4D97-AF65-F5344CB8AC3E}">
        <p14:creationId xmlns:p14="http://schemas.microsoft.com/office/powerpoint/2010/main" val="3744261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B45349-E7D5-45C3-9C16-9D3C307A4D78}" type="datetimeFigureOut">
              <a:rPr lang="en-US" smtClean="0"/>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102E5-D2A4-4932-904E-692FEDE2A988}" type="slidenum">
              <a:rPr lang="en-US" smtClean="0"/>
              <a:t>‹#›</a:t>
            </a:fld>
            <a:endParaRPr lang="en-US"/>
          </a:p>
        </p:txBody>
      </p:sp>
    </p:spTree>
    <p:extLst>
      <p:ext uri="{BB962C8B-B14F-4D97-AF65-F5344CB8AC3E}">
        <p14:creationId xmlns:p14="http://schemas.microsoft.com/office/powerpoint/2010/main" val="510531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B45349-E7D5-45C3-9C16-9D3C307A4D78}" type="datetimeFigureOut">
              <a:rPr lang="en-US" smtClean="0"/>
              <a:t>10/10/2013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2102E5-D2A4-4932-904E-692FEDE2A988}" type="slidenum">
              <a:rPr lang="en-US" smtClean="0"/>
              <a:t>‹#›</a:t>
            </a:fld>
            <a:endParaRPr lang="en-US"/>
          </a:p>
        </p:txBody>
      </p:sp>
    </p:spTree>
    <p:extLst>
      <p:ext uri="{BB962C8B-B14F-4D97-AF65-F5344CB8AC3E}">
        <p14:creationId xmlns:p14="http://schemas.microsoft.com/office/powerpoint/2010/main" val="770369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B45349-E7D5-45C3-9C16-9D3C307A4D78}" type="datetimeFigureOut">
              <a:rPr lang="en-US" smtClean="0"/>
              <a:t>10/10/2013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2102E5-D2A4-4932-904E-692FEDE2A988}" type="slidenum">
              <a:rPr lang="en-US" smtClean="0"/>
              <a:t>‹#›</a:t>
            </a:fld>
            <a:endParaRPr lang="en-US"/>
          </a:p>
        </p:txBody>
      </p:sp>
    </p:spTree>
    <p:extLst>
      <p:ext uri="{BB962C8B-B14F-4D97-AF65-F5344CB8AC3E}">
        <p14:creationId xmlns:p14="http://schemas.microsoft.com/office/powerpoint/2010/main" val="145019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B45349-E7D5-45C3-9C16-9D3C307A4D78}" type="datetimeFigureOut">
              <a:rPr lang="en-US" smtClean="0"/>
              <a:t>10/10/2013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2102E5-D2A4-4932-904E-692FEDE2A988}" type="slidenum">
              <a:rPr lang="en-US" smtClean="0"/>
              <a:t>‹#›</a:t>
            </a:fld>
            <a:endParaRPr lang="en-US"/>
          </a:p>
        </p:txBody>
      </p:sp>
    </p:spTree>
    <p:extLst>
      <p:ext uri="{BB962C8B-B14F-4D97-AF65-F5344CB8AC3E}">
        <p14:creationId xmlns:p14="http://schemas.microsoft.com/office/powerpoint/2010/main" val="2519395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B45349-E7D5-45C3-9C16-9D3C307A4D78}" type="datetimeFigureOut">
              <a:rPr lang="en-US" smtClean="0"/>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102E5-D2A4-4932-904E-692FEDE2A988}" type="slidenum">
              <a:rPr lang="en-US" smtClean="0"/>
              <a:t>‹#›</a:t>
            </a:fld>
            <a:endParaRPr lang="en-US"/>
          </a:p>
        </p:txBody>
      </p:sp>
    </p:spTree>
    <p:extLst>
      <p:ext uri="{BB962C8B-B14F-4D97-AF65-F5344CB8AC3E}">
        <p14:creationId xmlns:p14="http://schemas.microsoft.com/office/powerpoint/2010/main" val="1648252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B45349-E7D5-45C3-9C16-9D3C307A4D78}" type="datetimeFigureOut">
              <a:rPr lang="en-US" smtClean="0"/>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102E5-D2A4-4932-904E-692FEDE2A988}" type="slidenum">
              <a:rPr lang="en-US" smtClean="0"/>
              <a:t>‹#›</a:t>
            </a:fld>
            <a:endParaRPr lang="en-US"/>
          </a:p>
        </p:txBody>
      </p:sp>
    </p:spTree>
    <p:extLst>
      <p:ext uri="{BB962C8B-B14F-4D97-AF65-F5344CB8AC3E}">
        <p14:creationId xmlns:p14="http://schemas.microsoft.com/office/powerpoint/2010/main" val="772303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B45349-E7D5-45C3-9C16-9D3C307A4D78}" type="datetimeFigureOut">
              <a:rPr lang="en-US" smtClean="0"/>
              <a:t>10/10/2013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102E5-D2A4-4932-904E-692FEDE2A988}" type="slidenum">
              <a:rPr lang="en-US" smtClean="0"/>
              <a:t>‹#›</a:t>
            </a:fld>
            <a:endParaRPr lang="en-US"/>
          </a:p>
        </p:txBody>
      </p:sp>
    </p:spTree>
    <p:extLst>
      <p:ext uri="{BB962C8B-B14F-4D97-AF65-F5344CB8AC3E}">
        <p14:creationId xmlns:p14="http://schemas.microsoft.com/office/powerpoint/2010/main" val="3315062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m/url?sa=i&amp;rct=j&amp;q=divorce&amp;source=images&amp;cd=&amp;cad=rja&amp;docid=tc9spx9rSIKPgM&amp;tbnid=bB1GUa-1MKm0UM:&amp;ved=0CAUQjRw&amp;url=http://www.mint.com/blog/planning/the-financial-impact-of-divorce-062012/&amp;ei=ueZWUpHAKYjU9gTSm4CgAw&amp;bvm=bv.53760139,d.eWU&amp;psig=AFQjCNGuIB7g-cItgSWqXoYpwu53wc2AJQ&amp;ust=1381513253278499"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961154"/>
            <a:ext cx="8686800" cy="4801314"/>
          </a:xfrm>
          <a:prstGeom prst="rect">
            <a:avLst/>
          </a:prstGeom>
          <a:noFill/>
        </p:spPr>
        <p:txBody>
          <a:bodyPr wrap="square" rtlCol="0">
            <a:spAutoFit/>
          </a:bodyPr>
          <a:lstStyle/>
          <a:p>
            <a:r>
              <a:rPr lang="en-US" dirty="0" smtClean="0"/>
              <a:t>Erase these instructions, when you put your information on the slides.</a:t>
            </a:r>
          </a:p>
          <a:p>
            <a:endParaRPr lang="en-US" dirty="0"/>
          </a:p>
          <a:p>
            <a:pPr marL="342900" indent="-342900">
              <a:buAutoNum type="arabicPeriod"/>
            </a:pPr>
            <a:endParaRPr lang="en-US" dirty="0"/>
          </a:p>
          <a:p>
            <a:pPr marL="342900" indent="-342900">
              <a:buAutoNum type="arabicPeriod"/>
            </a:pPr>
            <a:r>
              <a:rPr lang="en-US" dirty="0" smtClean="0"/>
              <a:t>Type your topic title on each page.  You can move it, but it needs to be somewhere on the page.  You can change the color and font.  </a:t>
            </a:r>
            <a:r>
              <a:rPr lang="en-US" b="1" dirty="0" smtClean="0"/>
              <a:t>It needs to start with the letter that you were assigned.</a:t>
            </a:r>
          </a:p>
          <a:p>
            <a:pPr marL="342900" indent="-342900">
              <a:buAutoNum type="arabicPeriod"/>
            </a:pPr>
            <a:endParaRPr lang="en-US" dirty="0"/>
          </a:p>
          <a:p>
            <a:pPr marL="342900" indent="-342900">
              <a:buAutoNum type="arabicPeriod"/>
            </a:pPr>
            <a:r>
              <a:rPr lang="en-US" dirty="0" smtClean="0"/>
              <a:t>Onto the slide, copy and paste (or write in your own words) </a:t>
            </a:r>
            <a:r>
              <a:rPr lang="en-US" b="1" u="sng" dirty="0" smtClean="0"/>
              <a:t>“key” </a:t>
            </a:r>
            <a:r>
              <a:rPr lang="en-US" dirty="0" smtClean="0"/>
              <a:t>information from the database article of your choice that corresponds to your letter.  Do not just copy and paste the entire article.</a:t>
            </a:r>
          </a:p>
          <a:p>
            <a:pPr marL="342900" indent="-342900">
              <a:buAutoNum type="arabicPeriod"/>
            </a:pPr>
            <a:endParaRPr lang="en-US" dirty="0"/>
          </a:p>
          <a:p>
            <a:pPr marL="342900" indent="-342900">
              <a:buAutoNum type="arabicPeriod"/>
            </a:pPr>
            <a:r>
              <a:rPr lang="en-US" dirty="0" smtClean="0"/>
              <a:t>Copy and paste a picture or two onto the slide.  You may use a picture from the database or you may go to Google Images.</a:t>
            </a:r>
            <a:r>
              <a:rPr lang="en-US" b="1" dirty="0" smtClean="0"/>
              <a:t>  </a:t>
            </a:r>
            <a:r>
              <a:rPr lang="en-US" b="1" u="sng" dirty="0" smtClean="0">
                <a:solidFill>
                  <a:srgbClr val="7030A0"/>
                </a:solidFill>
              </a:rPr>
              <a:t>YOUR PICTURES MUST BE APPROPRIATE TO SHOW IN CLASS.  IF YOU HAVE TO ASK, YOU SHOULD PROBABLY NOT PUT IT ON THE SLIDE. </a:t>
            </a:r>
          </a:p>
          <a:p>
            <a:pPr marL="342900" indent="-342900">
              <a:buAutoNum type="arabicPeriod"/>
            </a:pPr>
            <a:endParaRPr lang="en-US" b="1" u="sng" dirty="0">
              <a:solidFill>
                <a:srgbClr val="7030A0"/>
              </a:solidFill>
            </a:endParaRPr>
          </a:p>
          <a:p>
            <a:pPr marL="342900" indent="-342900">
              <a:buAutoNum type="arabicPeriod"/>
            </a:pPr>
            <a:r>
              <a:rPr lang="en-US" dirty="0" smtClean="0"/>
              <a:t>When you have the information on all slides, </a:t>
            </a:r>
            <a:r>
              <a:rPr lang="en-US" dirty="0" smtClean="0"/>
              <a:t>add </a:t>
            </a:r>
            <a:r>
              <a:rPr lang="en-US" dirty="0" smtClean="0"/>
              <a:t>color and backgrounds.</a:t>
            </a:r>
            <a:endParaRPr lang="en-US" dirty="0"/>
          </a:p>
        </p:txBody>
      </p:sp>
      <p:sp>
        <p:nvSpPr>
          <p:cNvPr id="7" name="Rectangle 6"/>
          <p:cNvSpPr/>
          <p:nvPr/>
        </p:nvSpPr>
        <p:spPr>
          <a:xfrm>
            <a:off x="1023257" y="76200"/>
            <a:ext cx="6934200" cy="1754326"/>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Article # 1 Topic Title</a:t>
            </a:r>
          </a:p>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a:t>
            </a:r>
            <a:r>
              <a:rPr lang="en-US" sz="5400" b="1" baseline="30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st</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Database</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940460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961154"/>
            <a:ext cx="8686800" cy="4801314"/>
          </a:xfrm>
          <a:prstGeom prst="rect">
            <a:avLst/>
          </a:prstGeom>
          <a:noFill/>
        </p:spPr>
        <p:txBody>
          <a:bodyPr wrap="square" rtlCol="0">
            <a:spAutoFit/>
          </a:bodyPr>
          <a:lstStyle/>
          <a:p>
            <a:r>
              <a:rPr lang="en-US" dirty="0" smtClean="0"/>
              <a:t>Erase these instructions, when you put your information on the slides.</a:t>
            </a:r>
          </a:p>
          <a:p>
            <a:endParaRPr lang="en-US" dirty="0"/>
          </a:p>
          <a:p>
            <a:pPr marL="342900" indent="-342900">
              <a:buAutoNum type="arabicPeriod"/>
            </a:pPr>
            <a:endParaRPr lang="en-US" dirty="0"/>
          </a:p>
          <a:p>
            <a:pPr marL="342900" indent="-342900">
              <a:buAutoNum type="arabicPeriod"/>
            </a:pPr>
            <a:r>
              <a:rPr lang="en-US" dirty="0" smtClean="0"/>
              <a:t>Type your topic title on each page.  You can move it, but it needs to be somewhere on the page.  You can change the color and font.  </a:t>
            </a:r>
            <a:r>
              <a:rPr lang="en-US" b="1" dirty="0" smtClean="0"/>
              <a:t>It needs to start with the letter that you were assigned.</a:t>
            </a:r>
          </a:p>
          <a:p>
            <a:pPr marL="342900" indent="-342900">
              <a:buAutoNum type="arabicPeriod"/>
            </a:pPr>
            <a:endParaRPr lang="en-US" dirty="0"/>
          </a:p>
          <a:p>
            <a:pPr marL="342900" indent="-342900">
              <a:buAutoNum type="arabicPeriod"/>
            </a:pPr>
            <a:r>
              <a:rPr lang="en-US" dirty="0" smtClean="0"/>
              <a:t>Onto the slide, copy and paste (or write in your own words) </a:t>
            </a:r>
            <a:r>
              <a:rPr lang="en-US" b="1" u="sng" dirty="0" smtClean="0"/>
              <a:t>“key” </a:t>
            </a:r>
            <a:r>
              <a:rPr lang="en-US" dirty="0" smtClean="0"/>
              <a:t>information from the database article of your choice that corresponds to your letter.  Do not just copy and paste the entire article.</a:t>
            </a:r>
          </a:p>
          <a:p>
            <a:pPr marL="342900" indent="-342900">
              <a:buAutoNum type="arabicPeriod"/>
            </a:pPr>
            <a:endParaRPr lang="en-US" dirty="0"/>
          </a:p>
          <a:p>
            <a:pPr marL="342900" indent="-342900">
              <a:buAutoNum type="arabicPeriod"/>
            </a:pPr>
            <a:r>
              <a:rPr lang="en-US" dirty="0" smtClean="0"/>
              <a:t>Copy and paste a picture or two onto the slide.  You may use a picture from the database or you may go to Google Images.</a:t>
            </a:r>
            <a:r>
              <a:rPr lang="en-US" b="1" dirty="0" smtClean="0"/>
              <a:t>  </a:t>
            </a:r>
            <a:r>
              <a:rPr lang="en-US" b="1" u="sng" dirty="0" smtClean="0">
                <a:solidFill>
                  <a:srgbClr val="7030A0"/>
                </a:solidFill>
              </a:rPr>
              <a:t>YOUR PICTURES MUST BE APPROPRIATE TO SHOW IN CLASS.  IF YOU HAVE TO ASK, YOU SHOULD PROBABLY NOT PUT IT ON THE SLIDE. </a:t>
            </a:r>
          </a:p>
          <a:p>
            <a:pPr marL="342900" indent="-342900">
              <a:buAutoNum type="arabicPeriod"/>
            </a:pPr>
            <a:endParaRPr lang="en-US" b="1" u="sng" dirty="0">
              <a:solidFill>
                <a:srgbClr val="7030A0"/>
              </a:solidFill>
            </a:endParaRPr>
          </a:p>
          <a:p>
            <a:pPr marL="342900" indent="-342900">
              <a:buAutoNum type="arabicPeriod"/>
            </a:pPr>
            <a:r>
              <a:rPr lang="en-US" dirty="0" smtClean="0"/>
              <a:t>When you have the information on all slides, </a:t>
            </a:r>
            <a:r>
              <a:rPr lang="en-US" dirty="0" smtClean="0"/>
              <a:t>add </a:t>
            </a:r>
            <a:r>
              <a:rPr lang="en-US" dirty="0" smtClean="0"/>
              <a:t>color and backgrounds.</a:t>
            </a:r>
            <a:endParaRPr lang="en-US" dirty="0"/>
          </a:p>
        </p:txBody>
      </p:sp>
      <p:sp>
        <p:nvSpPr>
          <p:cNvPr id="7" name="Rectangle 6"/>
          <p:cNvSpPr/>
          <p:nvPr/>
        </p:nvSpPr>
        <p:spPr>
          <a:xfrm>
            <a:off x="1023257" y="76200"/>
            <a:ext cx="6934200" cy="1754326"/>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Article # 2 Topic Title</a:t>
            </a:r>
          </a:p>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a:t>
            </a:r>
            <a:r>
              <a:rPr lang="en-US" sz="5400" b="1" baseline="30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st</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Database</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751379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961154"/>
            <a:ext cx="8686800" cy="4801314"/>
          </a:xfrm>
          <a:prstGeom prst="rect">
            <a:avLst/>
          </a:prstGeom>
          <a:noFill/>
        </p:spPr>
        <p:txBody>
          <a:bodyPr wrap="square" rtlCol="0">
            <a:spAutoFit/>
          </a:bodyPr>
          <a:lstStyle/>
          <a:p>
            <a:r>
              <a:rPr lang="en-US" dirty="0" smtClean="0"/>
              <a:t>Erase these instructions, when you put your information on the slides.</a:t>
            </a:r>
          </a:p>
          <a:p>
            <a:endParaRPr lang="en-US" dirty="0"/>
          </a:p>
          <a:p>
            <a:pPr marL="342900" indent="-342900">
              <a:buAutoNum type="arabicPeriod"/>
            </a:pPr>
            <a:endParaRPr lang="en-US" dirty="0"/>
          </a:p>
          <a:p>
            <a:pPr marL="342900" indent="-342900">
              <a:buAutoNum type="arabicPeriod"/>
            </a:pPr>
            <a:r>
              <a:rPr lang="en-US" dirty="0" smtClean="0"/>
              <a:t>Type your topic title on each page.  You can move it, but it needs to be somewhere on the page.  You can change the color and font.  </a:t>
            </a:r>
            <a:r>
              <a:rPr lang="en-US" b="1" dirty="0" smtClean="0"/>
              <a:t>It needs to start with the letter that you were assigned.</a:t>
            </a:r>
          </a:p>
          <a:p>
            <a:pPr marL="342900" indent="-342900">
              <a:buAutoNum type="arabicPeriod"/>
            </a:pPr>
            <a:endParaRPr lang="en-US" dirty="0"/>
          </a:p>
          <a:p>
            <a:pPr marL="342900" indent="-342900">
              <a:buAutoNum type="arabicPeriod"/>
            </a:pPr>
            <a:r>
              <a:rPr lang="en-US" dirty="0" smtClean="0"/>
              <a:t>Onto the slide, copy and paste (or write in your own words) </a:t>
            </a:r>
            <a:r>
              <a:rPr lang="en-US" b="1" u="sng" dirty="0" smtClean="0"/>
              <a:t>“key” </a:t>
            </a:r>
            <a:r>
              <a:rPr lang="en-US" dirty="0" smtClean="0"/>
              <a:t>information from the database article of your choice that corresponds to your letter.  Do not just copy and paste the entire article.</a:t>
            </a:r>
          </a:p>
          <a:p>
            <a:pPr marL="342900" indent="-342900">
              <a:buAutoNum type="arabicPeriod"/>
            </a:pPr>
            <a:endParaRPr lang="en-US" dirty="0"/>
          </a:p>
          <a:p>
            <a:pPr marL="342900" indent="-342900">
              <a:buAutoNum type="arabicPeriod"/>
            </a:pPr>
            <a:r>
              <a:rPr lang="en-US" dirty="0" smtClean="0"/>
              <a:t>Copy and paste a picture or two onto the slide.  You may use a picture from the database or you may go to Google Images.</a:t>
            </a:r>
            <a:r>
              <a:rPr lang="en-US" b="1" dirty="0" smtClean="0"/>
              <a:t>  </a:t>
            </a:r>
            <a:r>
              <a:rPr lang="en-US" b="1" u="sng" dirty="0" smtClean="0">
                <a:solidFill>
                  <a:srgbClr val="7030A0"/>
                </a:solidFill>
              </a:rPr>
              <a:t>YOUR PICTURES MUST BE APPROPRIATE TO SHOW IN CLASS.  IF YOU HAVE TO ASK, YOU SHOULD PROBABLY NOT PUT IT ON THE SLIDE. </a:t>
            </a:r>
          </a:p>
          <a:p>
            <a:pPr marL="342900" indent="-342900">
              <a:buAutoNum type="arabicPeriod"/>
            </a:pPr>
            <a:endParaRPr lang="en-US" b="1" u="sng" dirty="0">
              <a:solidFill>
                <a:srgbClr val="7030A0"/>
              </a:solidFill>
            </a:endParaRPr>
          </a:p>
          <a:p>
            <a:pPr marL="342900" indent="-342900">
              <a:buAutoNum type="arabicPeriod"/>
            </a:pPr>
            <a:r>
              <a:rPr lang="en-US" dirty="0" smtClean="0"/>
              <a:t>When you have the information on all slides, </a:t>
            </a:r>
            <a:r>
              <a:rPr lang="en-US" dirty="0" smtClean="0"/>
              <a:t>add </a:t>
            </a:r>
            <a:r>
              <a:rPr lang="en-US" dirty="0" smtClean="0"/>
              <a:t>color and backgrounds.</a:t>
            </a:r>
            <a:endParaRPr lang="en-US" dirty="0"/>
          </a:p>
        </p:txBody>
      </p:sp>
      <p:sp>
        <p:nvSpPr>
          <p:cNvPr id="7" name="Rectangle 6"/>
          <p:cNvSpPr/>
          <p:nvPr/>
        </p:nvSpPr>
        <p:spPr>
          <a:xfrm>
            <a:off x="1023257" y="76200"/>
            <a:ext cx="6934200" cy="1754326"/>
          </a:xfrm>
          <a:prstGeom prst="rect">
            <a:avLst/>
          </a:prstGeom>
          <a:noFill/>
        </p:spPr>
        <p:txBody>
          <a:bodyPr wrap="square" lIns="91440" tIns="45720" rIns="91440" bIns="45720">
            <a:spAutoFit/>
          </a:bodyPr>
          <a:lstStyle/>
          <a:p>
            <a:pPr algn="ctr"/>
            <a:r>
              <a:rPr lang="en-US" sz="5400" b="1" cap="none" spc="0" dirty="0" smtClean="0">
                <a:ln w="1905"/>
                <a:solidFill>
                  <a:schemeClr val="accent1">
                    <a:lumMod val="50000"/>
                  </a:schemeClr>
                </a:solidFill>
                <a:effectLst>
                  <a:innerShdw blurRad="69850" dist="43180" dir="5400000">
                    <a:srgbClr val="000000">
                      <a:alpha val="65000"/>
                    </a:srgbClr>
                  </a:innerShdw>
                </a:effectLst>
              </a:rPr>
              <a:t>Article # 1 Topic Title</a:t>
            </a:r>
          </a:p>
          <a:p>
            <a:pPr algn="ctr"/>
            <a:r>
              <a:rPr lang="en-US" sz="5400" b="1" dirty="0" smtClean="0">
                <a:ln w="1905"/>
                <a:solidFill>
                  <a:schemeClr val="accent1">
                    <a:lumMod val="50000"/>
                  </a:schemeClr>
                </a:solidFill>
                <a:effectLst>
                  <a:innerShdw blurRad="69850" dist="43180" dir="5400000">
                    <a:srgbClr val="000000">
                      <a:alpha val="65000"/>
                    </a:srgbClr>
                  </a:innerShdw>
                </a:effectLst>
              </a:rPr>
              <a:t>2nd Database</a:t>
            </a:r>
            <a:endParaRPr lang="en-US" sz="5400" b="1" cap="none" spc="0" dirty="0">
              <a:ln w="1905"/>
              <a:solidFill>
                <a:schemeClr val="accent1">
                  <a:lumMod val="50000"/>
                </a:schemeClr>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353267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961154"/>
            <a:ext cx="8686800" cy="4801314"/>
          </a:xfrm>
          <a:prstGeom prst="rect">
            <a:avLst/>
          </a:prstGeom>
          <a:noFill/>
        </p:spPr>
        <p:txBody>
          <a:bodyPr wrap="square" rtlCol="0">
            <a:spAutoFit/>
          </a:bodyPr>
          <a:lstStyle/>
          <a:p>
            <a:r>
              <a:rPr lang="en-US" dirty="0" smtClean="0"/>
              <a:t>Erase these instructions, when you put your information on the slides.</a:t>
            </a:r>
          </a:p>
          <a:p>
            <a:endParaRPr lang="en-US" dirty="0"/>
          </a:p>
          <a:p>
            <a:pPr marL="342900" indent="-342900">
              <a:buAutoNum type="arabicPeriod"/>
            </a:pPr>
            <a:endParaRPr lang="en-US" dirty="0"/>
          </a:p>
          <a:p>
            <a:pPr marL="342900" indent="-342900">
              <a:buAutoNum type="arabicPeriod"/>
            </a:pPr>
            <a:r>
              <a:rPr lang="en-US" dirty="0" smtClean="0"/>
              <a:t>Type your topic title on each page.  You can move it, but it needs to be somewhere on the page.  You can change the color and font.  </a:t>
            </a:r>
            <a:r>
              <a:rPr lang="en-US" b="1" dirty="0" smtClean="0"/>
              <a:t>It needs to start with the letter that you were assigned.</a:t>
            </a:r>
          </a:p>
          <a:p>
            <a:pPr marL="342900" indent="-342900">
              <a:buAutoNum type="arabicPeriod"/>
            </a:pPr>
            <a:endParaRPr lang="en-US" dirty="0"/>
          </a:p>
          <a:p>
            <a:pPr marL="342900" indent="-342900">
              <a:buAutoNum type="arabicPeriod"/>
            </a:pPr>
            <a:r>
              <a:rPr lang="en-US" dirty="0" smtClean="0"/>
              <a:t>Onto the slide, copy and paste (or write in your own words) </a:t>
            </a:r>
            <a:r>
              <a:rPr lang="en-US" b="1" u="sng" dirty="0" smtClean="0"/>
              <a:t>“key” </a:t>
            </a:r>
            <a:r>
              <a:rPr lang="en-US" dirty="0" smtClean="0"/>
              <a:t>information from the database article of your choice that corresponds to your letter.  Do not just copy and paste the entire article.</a:t>
            </a:r>
          </a:p>
          <a:p>
            <a:pPr marL="342900" indent="-342900">
              <a:buAutoNum type="arabicPeriod"/>
            </a:pPr>
            <a:endParaRPr lang="en-US" dirty="0"/>
          </a:p>
          <a:p>
            <a:pPr marL="342900" indent="-342900">
              <a:buAutoNum type="arabicPeriod"/>
            </a:pPr>
            <a:r>
              <a:rPr lang="en-US" dirty="0" smtClean="0"/>
              <a:t>Copy and paste a picture or two onto the slide.  You may use a picture from the database or you may go to Google Images.</a:t>
            </a:r>
            <a:r>
              <a:rPr lang="en-US" b="1" dirty="0" smtClean="0"/>
              <a:t>  </a:t>
            </a:r>
            <a:r>
              <a:rPr lang="en-US" b="1" u="sng" dirty="0" smtClean="0">
                <a:solidFill>
                  <a:srgbClr val="7030A0"/>
                </a:solidFill>
              </a:rPr>
              <a:t>YOUR PICTURES MUST BE APPROPRIATE TO SHOW IN CLASS.  IF YOU HAVE TO ASK, YOU SHOULD PROBABLY NOT PUT IT ON THE SLIDE. </a:t>
            </a:r>
          </a:p>
          <a:p>
            <a:pPr marL="342900" indent="-342900">
              <a:buAutoNum type="arabicPeriod"/>
            </a:pPr>
            <a:endParaRPr lang="en-US" b="1" u="sng" dirty="0">
              <a:solidFill>
                <a:srgbClr val="7030A0"/>
              </a:solidFill>
            </a:endParaRPr>
          </a:p>
          <a:p>
            <a:pPr marL="342900" indent="-342900">
              <a:buAutoNum type="arabicPeriod"/>
            </a:pPr>
            <a:r>
              <a:rPr lang="en-US" dirty="0" smtClean="0"/>
              <a:t>When you have the information on all slides, </a:t>
            </a:r>
            <a:r>
              <a:rPr lang="en-US" dirty="0" smtClean="0"/>
              <a:t>add </a:t>
            </a:r>
            <a:r>
              <a:rPr lang="en-US" dirty="0" smtClean="0"/>
              <a:t>color and backgrounds.</a:t>
            </a:r>
            <a:endParaRPr lang="en-US" dirty="0"/>
          </a:p>
        </p:txBody>
      </p:sp>
      <p:sp>
        <p:nvSpPr>
          <p:cNvPr id="7" name="Rectangle 6"/>
          <p:cNvSpPr/>
          <p:nvPr/>
        </p:nvSpPr>
        <p:spPr>
          <a:xfrm>
            <a:off x="1023257" y="76200"/>
            <a:ext cx="6934200" cy="1754326"/>
          </a:xfrm>
          <a:prstGeom prst="rect">
            <a:avLst/>
          </a:prstGeom>
          <a:noFill/>
        </p:spPr>
        <p:txBody>
          <a:bodyPr wrap="square" lIns="91440" tIns="45720" rIns="91440" bIns="45720">
            <a:spAutoFit/>
          </a:bodyPr>
          <a:lstStyle/>
          <a:p>
            <a:pPr algn="ctr"/>
            <a:r>
              <a:rPr lang="en-US" sz="5400" b="1" cap="none" spc="0" dirty="0" smtClean="0">
                <a:ln w="1905"/>
                <a:solidFill>
                  <a:schemeClr val="tx2"/>
                </a:solidFill>
                <a:effectLst>
                  <a:innerShdw blurRad="69850" dist="43180" dir="5400000">
                    <a:srgbClr val="000000">
                      <a:alpha val="65000"/>
                    </a:srgbClr>
                  </a:innerShdw>
                </a:effectLst>
              </a:rPr>
              <a:t>Article # 2 Topic Title</a:t>
            </a:r>
          </a:p>
          <a:p>
            <a:pPr algn="ctr"/>
            <a:r>
              <a:rPr lang="en-US" sz="5400" b="1" dirty="0" smtClean="0">
                <a:ln w="1905"/>
                <a:solidFill>
                  <a:schemeClr val="tx2"/>
                </a:solidFill>
                <a:effectLst>
                  <a:innerShdw blurRad="69850" dist="43180" dir="5400000">
                    <a:srgbClr val="000000">
                      <a:alpha val="65000"/>
                    </a:srgbClr>
                  </a:innerShdw>
                </a:effectLst>
              </a:rPr>
              <a:t>2nd Database</a:t>
            </a:r>
            <a:endParaRPr lang="en-US" sz="5400" b="1" cap="none" spc="0" dirty="0">
              <a:ln w="1905"/>
              <a:solidFill>
                <a:schemeClr val="tx2"/>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915561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534400" cy="923330"/>
          </a:xfrm>
          <a:prstGeom prst="rect">
            <a:avLst/>
          </a:prstGeom>
          <a:solidFill>
            <a:schemeClr val="accent5">
              <a:lumMod val="75000"/>
            </a:schemeClr>
          </a:solid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PRINTING Instructions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Box 2"/>
          <p:cNvSpPr txBox="1"/>
          <p:nvPr/>
        </p:nvSpPr>
        <p:spPr>
          <a:xfrm>
            <a:off x="631371" y="1447800"/>
            <a:ext cx="7848600" cy="4616648"/>
          </a:xfrm>
          <a:prstGeom prst="rect">
            <a:avLst/>
          </a:prstGeom>
          <a:noFill/>
        </p:spPr>
        <p:txBody>
          <a:bodyPr wrap="square" rtlCol="0">
            <a:spAutoFit/>
          </a:bodyPr>
          <a:lstStyle/>
          <a:p>
            <a:r>
              <a:rPr lang="en-US" b="1" dirty="0" smtClean="0"/>
              <a:t>When you are finished and ready to PRINT…</a:t>
            </a:r>
          </a:p>
          <a:p>
            <a:endParaRPr lang="en-US" dirty="0"/>
          </a:p>
          <a:p>
            <a:r>
              <a:rPr lang="en-US" dirty="0" smtClean="0"/>
              <a:t>1.  Click on the DIVORCE slide.  Push DELETE on your keyboard to delete that slide off your document.  DO NOT PRINT the divorce slide.</a:t>
            </a:r>
          </a:p>
          <a:p>
            <a:endParaRPr lang="en-US" dirty="0"/>
          </a:p>
          <a:p>
            <a:pPr marL="342900" indent="-342900">
              <a:buAutoNum type="arabicPeriod" startAt="2"/>
            </a:pPr>
            <a:r>
              <a:rPr lang="en-US" dirty="0" smtClean="0"/>
              <a:t>Click on this slide. Push DELETE on your keyboard to delete this slide off your document.  DO NOT PRINT the “Printing Instructions” slide.</a:t>
            </a:r>
          </a:p>
          <a:p>
            <a:pPr marL="342900" indent="-342900">
              <a:buAutoNum type="arabicPeriod" startAt="2"/>
            </a:pPr>
            <a:endParaRPr lang="en-US" dirty="0"/>
          </a:p>
          <a:p>
            <a:pPr marL="342900" indent="-342900">
              <a:buAutoNum type="arabicPeriod" startAt="2"/>
            </a:pPr>
            <a:r>
              <a:rPr lang="en-US" sz="2500" b="1" dirty="0" smtClean="0">
                <a:solidFill>
                  <a:schemeClr val="accent6">
                    <a:lumMod val="75000"/>
                  </a:schemeClr>
                </a:solidFill>
              </a:rPr>
              <a:t>To PRINT, click</a:t>
            </a:r>
          </a:p>
          <a:p>
            <a:r>
              <a:rPr lang="en-US" sz="2500" b="1" dirty="0">
                <a:solidFill>
                  <a:schemeClr val="accent6">
                    <a:lumMod val="75000"/>
                  </a:schemeClr>
                </a:solidFill>
              </a:rPr>
              <a:t>	</a:t>
            </a:r>
            <a:r>
              <a:rPr lang="en-US" sz="2500" b="1" dirty="0" smtClean="0">
                <a:solidFill>
                  <a:schemeClr val="accent6">
                    <a:lumMod val="75000"/>
                  </a:schemeClr>
                </a:solidFill>
              </a:rPr>
              <a:t>		FILE</a:t>
            </a:r>
          </a:p>
          <a:p>
            <a:r>
              <a:rPr lang="en-US" sz="2500" b="1" dirty="0">
                <a:solidFill>
                  <a:schemeClr val="accent6">
                    <a:lumMod val="75000"/>
                  </a:schemeClr>
                </a:solidFill>
              </a:rPr>
              <a:t>	</a:t>
            </a:r>
            <a:r>
              <a:rPr lang="en-US" sz="2500" b="1" dirty="0" smtClean="0">
                <a:solidFill>
                  <a:schemeClr val="accent6">
                    <a:lumMod val="75000"/>
                  </a:schemeClr>
                </a:solidFill>
              </a:rPr>
              <a:t>		PRINT</a:t>
            </a:r>
          </a:p>
          <a:p>
            <a:r>
              <a:rPr lang="en-US" sz="2500" b="1" dirty="0" smtClean="0">
                <a:solidFill>
                  <a:schemeClr val="accent6">
                    <a:lumMod val="75000"/>
                  </a:schemeClr>
                </a:solidFill>
              </a:rPr>
              <a:t> </a:t>
            </a:r>
          </a:p>
          <a:p>
            <a:r>
              <a:rPr lang="en-US" sz="2500" b="1" u="sng" dirty="0" smtClean="0">
                <a:solidFill>
                  <a:schemeClr val="accent6">
                    <a:lumMod val="75000"/>
                  </a:schemeClr>
                </a:solidFill>
              </a:rPr>
              <a:t>Click on FULL PAGE SLIDES, and change it to 2 SLIDES.</a:t>
            </a:r>
          </a:p>
          <a:p>
            <a:r>
              <a:rPr lang="en-US" sz="2500" b="1" dirty="0" smtClean="0">
                <a:solidFill>
                  <a:schemeClr val="accent6">
                    <a:lumMod val="75000"/>
                  </a:schemeClr>
                </a:solidFill>
              </a:rPr>
              <a:t>Click the PRINT button.</a:t>
            </a:r>
            <a:endParaRPr lang="en-US" sz="2500" b="1" dirty="0">
              <a:solidFill>
                <a:schemeClr val="accent6">
                  <a:lumMod val="75000"/>
                </a:schemeClr>
              </a:solidFill>
            </a:endParaRPr>
          </a:p>
        </p:txBody>
      </p:sp>
    </p:spTree>
    <p:extLst>
      <p:ext uri="{BB962C8B-B14F-4D97-AF65-F5344CB8AC3E}">
        <p14:creationId xmlns:p14="http://schemas.microsoft.com/office/powerpoint/2010/main" val="2614951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7" name="Rectangle 6"/>
          <p:cNvSpPr/>
          <p:nvPr/>
        </p:nvSpPr>
        <p:spPr>
          <a:xfrm>
            <a:off x="1371600" y="89041"/>
            <a:ext cx="6934200" cy="923330"/>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Divorce</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026" name="Picture 2" descr="http://t2.gstatic.com/images?q=tbn:ANd9GcS0Jm0kkDJH24-NDwmYXITiG7dOjIc2KE-f-f5xg5JpwVuKfKFSgw:https://www.mint.com/blog/wp-content/uploads/2012/06/Divorc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733800"/>
            <a:ext cx="5276850" cy="3019425"/>
          </a:xfrm>
          <a:prstGeom prst="rect">
            <a:avLst/>
          </a:prstGeom>
          <a:noFill/>
          <a:ln w="57150">
            <a:solidFill>
              <a:schemeClr val="accent2">
                <a:lumMod val="75000"/>
              </a:schemeClr>
            </a:solidFill>
          </a:ln>
          <a:extLst>
            <a:ext uri="{909E8E84-426E-40DD-AFC4-6F175D3DCCD1}">
              <a14:hiddenFill xmlns:a14="http://schemas.microsoft.com/office/drawing/2010/main">
                <a:solidFill>
                  <a:srgbClr val="FFFFFF"/>
                </a:solidFill>
              </a14:hiddenFill>
            </a:ext>
          </a:extLst>
        </p:spPr>
      </p:pic>
      <p:sp>
        <p:nvSpPr>
          <p:cNvPr id="8" name="Rectangle 7"/>
          <p:cNvSpPr/>
          <p:nvPr/>
        </p:nvSpPr>
        <p:spPr>
          <a:xfrm>
            <a:off x="174171" y="990600"/>
            <a:ext cx="8991600" cy="2862322"/>
          </a:xfrm>
          <a:prstGeom prst="rect">
            <a:avLst/>
          </a:prstGeom>
        </p:spPr>
        <p:txBody>
          <a:bodyPr wrap="square">
            <a:spAutoFit/>
          </a:bodyPr>
          <a:lstStyle/>
          <a:p>
            <a:r>
              <a:rPr lang="en-US" b="1" dirty="0" smtClean="0"/>
              <a:t>In 1970 no-fault divorce laws came into force. In the past, one party had to be held legally at fault for the failure of the marriage and often had to admit that he or she had (or accept a court verdict to that effect) committed a crime such as adultery or cruelty. No-fault laws meant that couples could divorce without one of them having to accept blame, so it became easier.</a:t>
            </a:r>
          </a:p>
          <a:p>
            <a:endParaRPr lang="en-US" b="1" dirty="0"/>
          </a:p>
          <a:p>
            <a:r>
              <a:rPr lang="en-US" b="1" dirty="0" smtClean="0">
                <a:effectLst/>
              </a:rPr>
              <a:t>Some critics have suggested that the introduction of no-fault divorce laws caused the sharp rise in U.S. divorce rates from the 1970s. Others suggest that they were merely a response to changes in social attitudes to divorce that were already pushing divorce rates upward from the late 1950s.</a:t>
            </a:r>
            <a:endParaRPr lang="en-US" b="1" dirty="0"/>
          </a:p>
        </p:txBody>
      </p:sp>
    </p:spTree>
    <p:extLst>
      <p:ext uri="{BB962C8B-B14F-4D97-AF65-F5344CB8AC3E}">
        <p14:creationId xmlns:p14="http://schemas.microsoft.com/office/powerpoint/2010/main" val="2704246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889</Words>
  <Application>Microsoft Office PowerPoint</Application>
  <PresentationFormat>On-screen Show (4:3)</PresentationFormat>
  <Paragraphs>65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Zuberbueler</dc:creator>
  <cp:lastModifiedBy>Kim Zuberbueler</cp:lastModifiedBy>
  <cp:revision>8</cp:revision>
  <dcterms:created xsi:type="dcterms:W3CDTF">2013-10-10T16:30:08Z</dcterms:created>
  <dcterms:modified xsi:type="dcterms:W3CDTF">2013-10-10T18:13:23Z</dcterms:modified>
</cp:coreProperties>
</file>