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6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91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005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85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29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37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2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5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848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840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3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3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76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00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8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6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7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1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237B688-9FCE-4151-8349-64A6A53510B0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E7F32C4-3273-4C29-98FD-67ADC5A651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13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topics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921" y="487025"/>
            <a:ext cx="96962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slide lists your instructions for what you are to do.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Go to Slide 2.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Delete “Type Your Name Here,” and type your name.  First and/or last.  It is up to you.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Leave the rest of the title of the page.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You can change the colors and fonts if you would like.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Follow the instructions on slide 2 for what to write for your instructions.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Go to the Design Tab and change the background.  You might go to Browse Online Theme Designs for more.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Change the fonts and colors of the instructions.  Remember…..the most important thing is that we can read what you wrote!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Delete Slide 1 and Slide 3.  Right click on the slide and click Delete Slide.  Only leave Slide 2.  We will come and save it to a </a:t>
            </a:r>
            <a:r>
              <a:rPr lang="en-US" sz="2400" dirty="0" err="1" smtClean="0"/>
              <a:t>flashdrive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20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4768" y="246124"/>
            <a:ext cx="93974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Type your Name Here with ‘s </a:t>
            </a:r>
          </a:p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Little Instruction Book </a:t>
            </a:r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Having a Great 2016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170" y="1865014"/>
            <a:ext cx="111991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List an instruction that someone has told you or that you have heard.  This may be a parent, grandparent, teacher, minister.  List who has said this instruction.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Think about something that makes you happy that you think would be a good instruction for others to follow in 2016.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Think about something nice that you could do for someone else that you think people should do in 2016.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http://www.brainyquote.com/quotes/topics.html</a:t>
            </a:r>
            <a:r>
              <a:rPr lang="en-US" dirty="0" smtClean="0"/>
              <a:t> and find a quote that you think is inspirational for a great 2016.  Copy and paste the quote and the name of the person who said it.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4768" y="246124"/>
            <a:ext cx="93974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Mrs. </a:t>
            </a:r>
            <a:r>
              <a:rPr lang="en-US" sz="3600" b="1" cap="none" spc="0" dirty="0" err="1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Zuberbueler’s</a:t>
            </a:r>
            <a:endParaRPr lang="en-US" sz="3600" b="1" cap="none" spc="0" dirty="0" smtClean="0">
              <a:ln w="28575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  <a:p>
            <a:pPr algn="ctr"/>
            <a:r>
              <a:rPr lang="en-US" sz="36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</a:rPr>
              <a:t>Little Instruction Book </a:t>
            </a:r>
            <a:r>
              <a:rPr lang="en-US" sz="36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To Having a Great 2016</a:t>
            </a:r>
            <a:endParaRPr lang="en-US" sz="36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170" y="1865014"/>
            <a:ext cx="1119913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Do what needs to be done first and get it all done at one time.  (Robert Zuberbueler)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endParaRPr lang="en-US" b="1" dirty="0"/>
          </a:p>
          <a:p>
            <a:r>
              <a:rPr lang="en-US" sz="2400" b="1" dirty="0" smtClean="0">
                <a:solidFill>
                  <a:srgbClr val="C00000"/>
                </a:solidFill>
              </a:rPr>
              <a:t>2.  Watch a funny Vine or YouTube video at least once a week that makes you laugh out loud.</a:t>
            </a:r>
          </a:p>
          <a:p>
            <a:pPr marL="342900" indent="-342900">
              <a:buAutoNum type="arabicPeriod"/>
            </a:pP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3.  Leave a special gift for someone without leaving your name.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4.  “</a:t>
            </a:r>
            <a:r>
              <a:rPr lang="en-US" sz="2400" b="1" dirty="0" smtClean="0">
                <a:solidFill>
                  <a:srgbClr val="C00000"/>
                </a:solidFill>
                <a:effectLst/>
              </a:rPr>
              <a:t>Innovation distinguishes between a leader and a follower.”  (Steve Jobs)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endParaRPr lang="en-US" sz="2400" b="1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6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357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Schoolbook</vt:lpstr>
      <vt:lpstr>Corbel</vt:lpstr>
      <vt:lpstr>Office Theme</vt:lpstr>
      <vt:lpstr>Feathered</vt:lpstr>
      <vt:lpstr>PowerPoint Presentation</vt:lpstr>
      <vt:lpstr>PowerPoint Presentation</vt:lpstr>
      <vt:lpstr>PowerPoint Presentation</vt:lpstr>
    </vt:vector>
  </TitlesOfParts>
  <Company>Fredericksburg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Zuberbueler</dc:creator>
  <cp:lastModifiedBy>Kim Zuberbueler</cp:lastModifiedBy>
  <cp:revision>9</cp:revision>
  <dcterms:created xsi:type="dcterms:W3CDTF">2016-01-04T01:37:33Z</dcterms:created>
  <dcterms:modified xsi:type="dcterms:W3CDTF">2016-01-04T02:01:06Z</dcterms:modified>
</cp:coreProperties>
</file>